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8" r:id="rId4"/>
    <p:sldId id="268" r:id="rId5"/>
    <p:sldId id="269" r:id="rId6"/>
    <p:sldId id="263" r:id="rId7"/>
    <p:sldId id="264" r:id="rId8"/>
    <p:sldId id="270" r:id="rId9"/>
    <p:sldId id="271" r:id="rId10"/>
    <p:sldId id="265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0"/>
    <p:restoredTop sz="92742"/>
  </p:normalViewPr>
  <p:slideViewPr>
    <p:cSldViewPr snapToGrid="0" snapToObjects="1">
      <p:cViewPr varScale="1">
        <p:scale>
          <a:sx n="95" d="100"/>
          <a:sy n="95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2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6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6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0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3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3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9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9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3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4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8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xYXLcy6WP8" TargetMode="External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KAwPA14Ni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KvnQYFhGCc" TargetMode="Externa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ANNqr-vcx0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uSUpqdYV-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uSUpqdYV-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ANNqr-vcx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TPxqUtlLdo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7200" dirty="0" smtClean="0"/>
              <a:t>Hippies</a:t>
            </a:r>
            <a:endParaRPr lang="nl-NL" sz="72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3600450"/>
            <a:ext cx="7086600" cy="2038350"/>
          </a:xfrm>
        </p:spPr>
        <p:txBody>
          <a:bodyPr>
            <a:normAutofit/>
          </a:bodyPr>
          <a:lstStyle/>
          <a:p>
            <a:pPr algn="l"/>
            <a:r>
              <a:rPr lang="nl-NL" sz="6000" dirty="0" smtClean="0"/>
              <a:t>Jaren 60</a:t>
            </a:r>
            <a:endParaRPr lang="nl-NL" sz="6000" dirty="0"/>
          </a:p>
        </p:txBody>
      </p:sp>
      <p:pic>
        <p:nvPicPr>
          <p:cNvPr id="4" name="Afbeelding 3" descr="Schermafbeelding 2018-05-17 om 17.33.42.png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301" y="-106947"/>
            <a:ext cx="12075495" cy="696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1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Jimi </a:t>
            </a:r>
            <a:r>
              <a:rPr lang="en-US" dirty="0" smtClean="0"/>
              <a:t>Hendrix</a:t>
            </a:r>
          </a:p>
          <a:p>
            <a:pPr>
              <a:buNone/>
            </a:pPr>
            <a:r>
              <a:rPr lang="en-US" sz="2000" dirty="0" smtClean="0">
                <a:hlinkClick r:id="rId2"/>
              </a:rPr>
              <a:t>https://www.youtube.com/watch?v=TKAwPA14Ni4</a:t>
            </a:r>
            <a:endParaRPr lang="en-US" sz="2000" dirty="0" smtClean="0"/>
          </a:p>
          <a:p>
            <a:pPr>
              <a:buNone/>
            </a:pPr>
            <a:r>
              <a:rPr lang="en-US" sz="1200" b="1" dirty="0" smtClean="0"/>
              <a:t>Jimi Hendrix The Star Spangled Banner American Anthem Live at Woodstock 1969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Boudewijn</a:t>
            </a:r>
            <a:r>
              <a:rPr lang="en-US" dirty="0" smtClean="0"/>
              <a:t> de Groot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https://www.youtube.com/watch?v=zxYXLcy6WP8</a:t>
            </a:r>
            <a:endParaRPr lang="en-US" sz="2000" dirty="0" smtClean="0"/>
          </a:p>
          <a:p>
            <a:pPr marL="0" indent="0">
              <a:buNone/>
            </a:pPr>
            <a:r>
              <a:rPr lang="en-US" sz="1200" b="1" dirty="0" err="1" smtClean="0"/>
              <a:t>Boudewijn</a:t>
            </a:r>
            <a:r>
              <a:rPr lang="en-US" sz="1200" b="1" dirty="0" smtClean="0"/>
              <a:t> de Groot: </a:t>
            </a:r>
            <a:r>
              <a:rPr lang="en-US" sz="1200" b="1" dirty="0" err="1" smtClean="0"/>
              <a:t>Meneer</a:t>
            </a:r>
            <a:r>
              <a:rPr lang="en-US" sz="1200" b="1" dirty="0" smtClean="0"/>
              <a:t> de President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Afbeelding 3" descr="0000cgy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21" y="160039"/>
            <a:ext cx="4071370" cy="247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1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PROTEST TEGEN OORLOG VIETNAM</a:t>
            </a:r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909052" y="1644316"/>
            <a:ext cx="777774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MKvnQYFhGCc</a:t>
            </a:r>
            <a:endParaRPr lang="nl-NL" dirty="0" smtClean="0"/>
          </a:p>
          <a:p>
            <a:endParaRPr lang="nl-NL" dirty="0"/>
          </a:p>
          <a:p>
            <a:r>
              <a:rPr lang="nl-NL" b="1" dirty="0" err="1"/>
              <a:t>Jimi</a:t>
            </a:r>
            <a:r>
              <a:rPr lang="nl-NL" b="1" dirty="0"/>
              <a:t> Hendrix- Star </a:t>
            </a:r>
            <a:r>
              <a:rPr lang="nl-NL" b="1" dirty="0" err="1"/>
              <a:t>Spangled</a:t>
            </a:r>
            <a:r>
              <a:rPr lang="nl-NL" b="1" dirty="0"/>
              <a:t> Banner at </a:t>
            </a:r>
            <a:r>
              <a:rPr lang="nl-NL" b="1" dirty="0" smtClean="0"/>
              <a:t>Woodstock</a:t>
            </a:r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</p:txBody>
      </p:sp>
      <p:pic>
        <p:nvPicPr>
          <p:cNvPr id="5" name="Afbeelding 4" descr="Schermafbeelding 2018-05-17 om 17.32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2" y="2241344"/>
            <a:ext cx="6091989" cy="422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8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Flower</a:t>
            </a:r>
            <a:r>
              <a:rPr lang="nl-NL" dirty="0" smtClean="0"/>
              <a:t> power: ontstaat in Amerika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/>
              <a:t>Subcultuur van jongeren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Tegen burgerlijkheid: afzetten tegen ouders</a:t>
            </a:r>
          </a:p>
          <a:p>
            <a:r>
              <a:rPr lang="nl-NL" dirty="0" smtClean="0"/>
              <a:t>Tegen materialisme</a:t>
            </a:r>
          </a:p>
          <a:p>
            <a:r>
              <a:rPr lang="nl-NL" dirty="0" smtClean="0"/>
              <a:t>Tegen geweld: anti Vietnam oorlog</a:t>
            </a:r>
          </a:p>
          <a:p>
            <a:endParaRPr lang="nl-NL" dirty="0" smtClean="0"/>
          </a:p>
          <a:p>
            <a:r>
              <a:rPr lang="nl-NL" dirty="0" smtClean="0"/>
              <a:t>Verlangen naar een andere manier van samenleven: commune</a:t>
            </a:r>
          </a:p>
          <a:p>
            <a:endParaRPr lang="nl-NL" dirty="0" smtClean="0"/>
          </a:p>
          <a:p>
            <a:r>
              <a:rPr lang="nl-NL" dirty="0" smtClean="0"/>
              <a:t>Voor: liefde, vrijheid en vrede</a:t>
            </a:r>
          </a:p>
          <a:p>
            <a:r>
              <a:rPr lang="nl-NL" dirty="0" smtClean="0"/>
              <a:t>Voor vrije seks</a:t>
            </a:r>
          </a:p>
          <a:p>
            <a:r>
              <a:rPr lang="nl-NL" dirty="0" smtClean="0"/>
              <a:t>Voor gebruik van drugs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Uiterlijk: lange haren, kleding met </a:t>
            </a:r>
            <a:r>
              <a:rPr lang="nl-NL" dirty="0" err="1" smtClean="0"/>
              <a:t>indiase</a:t>
            </a:r>
            <a:r>
              <a:rPr lang="nl-NL" dirty="0" smtClean="0"/>
              <a:t> patronen en </a:t>
            </a:r>
            <a:r>
              <a:rPr lang="nl-NL" dirty="0" err="1" smtClean="0"/>
              <a:t>fellle</a:t>
            </a:r>
            <a:r>
              <a:rPr lang="nl-NL" dirty="0" smtClean="0"/>
              <a:t> kleuren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969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/>
              <a:t>Love and Peace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100" dirty="0" smtClean="0"/>
              <a:t>Hippies</a:t>
            </a:r>
          </a:p>
          <a:p>
            <a:pPr marL="0" indent="0">
              <a:buNone/>
            </a:pPr>
            <a:endParaRPr lang="en-US" sz="3100" dirty="0" smtClean="0"/>
          </a:p>
          <a:p>
            <a:r>
              <a:rPr lang="en-US" sz="3100" dirty="0" smtClean="0"/>
              <a:t>Woodstock </a:t>
            </a:r>
            <a:r>
              <a:rPr lang="en-US" sz="3100" dirty="0" smtClean="0"/>
              <a:t>1969</a:t>
            </a:r>
          </a:p>
          <a:p>
            <a:pPr marL="0" indent="0">
              <a:buNone/>
            </a:pPr>
            <a:r>
              <a:rPr lang="en-US" sz="3100" dirty="0" smtClean="0"/>
              <a:t>	Jimi Hendrix, Janis Joplin, </a:t>
            </a:r>
          </a:p>
          <a:p>
            <a:pPr marL="0" indent="0">
              <a:buNone/>
            </a:pPr>
            <a:r>
              <a:rPr lang="en-US" sz="3100" dirty="0" smtClean="0"/>
              <a:t>	Jefferson Airplane</a:t>
            </a:r>
            <a:endParaRPr lang="en-US" sz="3100" dirty="0" smtClean="0"/>
          </a:p>
          <a:p>
            <a:endParaRPr lang="en-US" sz="3100" dirty="0" smtClean="0"/>
          </a:p>
          <a:p>
            <a:r>
              <a:rPr lang="en-US" sz="3100" dirty="0" err="1" smtClean="0"/>
              <a:t>Protestsong</a:t>
            </a:r>
            <a:r>
              <a:rPr lang="en-US" sz="3100" dirty="0" smtClean="0"/>
              <a:t> </a:t>
            </a:r>
            <a:r>
              <a:rPr lang="en-US" sz="3100" dirty="0" smtClean="0"/>
              <a:t>– Bob Dylan</a:t>
            </a:r>
          </a:p>
          <a:p>
            <a:endParaRPr lang="en-US" sz="3100" dirty="0" smtClean="0"/>
          </a:p>
          <a:p>
            <a:r>
              <a:rPr lang="en-US" sz="3100" dirty="0" err="1" smtClean="0"/>
              <a:t>Psychedelische</a:t>
            </a:r>
            <a:r>
              <a:rPr lang="en-US" sz="3100" dirty="0" smtClean="0"/>
              <a:t> </a:t>
            </a:r>
            <a:r>
              <a:rPr lang="en-US" sz="3100" dirty="0" smtClean="0"/>
              <a:t>rock</a:t>
            </a:r>
          </a:p>
          <a:p>
            <a:endParaRPr lang="en-US" sz="3100" dirty="0" smtClean="0"/>
          </a:p>
          <a:p>
            <a:endParaRPr lang="en-US" sz="3100" dirty="0"/>
          </a:p>
          <a:p>
            <a:r>
              <a:rPr lang="en-US" sz="2300" b="1" dirty="0" smtClean="0"/>
              <a:t>WOODSTOCK HIPPIES DANCING WILD</a:t>
            </a:r>
            <a:endParaRPr lang="en-US" dirty="0" smtClean="0"/>
          </a:p>
          <a:p>
            <a:pPr marL="0" indent="0">
              <a:buNone/>
            </a:pPr>
            <a:r>
              <a:rPr lang="en-US" sz="2200" u="sng" dirty="0">
                <a:hlinkClick r:id="rId2"/>
              </a:rPr>
              <a:t> </a:t>
            </a:r>
            <a:r>
              <a:rPr lang="en-US" sz="2200" u="sng" dirty="0" smtClean="0">
                <a:hlinkClick r:id="rId2"/>
              </a:rPr>
              <a:t>https</a:t>
            </a:r>
            <a:r>
              <a:rPr lang="en-US" sz="2200" u="sng" dirty="0">
                <a:hlinkClick r:id="rId2"/>
              </a:rPr>
              <a:t>://www.youtube.com/watch?v=RuSUpqdYV-</a:t>
            </a:r>
            <a:r>
              <a:rPr lang="en-US" sz="2200" u="sng" dirty="0" smtClean="0">
                <a:hlinkClick r:id="rId2"/>
              </a:rPr>
              <a:t>I</a:t>
            </a:r>
            <a:endParaRPr lang="en-US" sz="2200" u="sng" dirty="0" smtClean="0"/>
          </a:p>
          <a:p>
            <a:endParaRPr lang="en-US" sz="2300" b="1" dirty="0" smtClean="0"/>
          </a:p>
          <a:p>
            <a:r>
              <a:rPr lang="en-US" sz="2300" b="1" dirty="0" smtClean="0"/>
              <a:t>Jefferson Airplane -White Rabbit-</a:t>
            </a:r>
          </a:p>
          <a:p>
            <a:pPr marL="0" indent="0">
              <a:buNone/>
            </a:pPr>
            <a:r>
              <a:rPr lang="en-US" sz="2200" u="sng" dirty="0" smtClean="0">
                <a:hlinkClick r:id="rId3"/>
              </a:rPr>
              <a:t>https</a:t>
            </a:r>
            <a:r>
              <a:rPr lang="en-US" sz="2200" u="sng" dirty="0" smtClean="0">
                <a:hlinkClick r:id="rId3"/>
              </a:rPr>
              <a:t>://www.youtube.com/watch?v=WANNqr-</a:t>
            </a:r>
            <a:r>
              <a:rPr lang="en-US" sz="2200" u="sng" dirty="0" smtClean="0">
                <a:hlinkClick r:id="rId3"/>
              </a:rPr>
              <a:t>vcx0</a:t>
            </a:r>
            <a:endParaRPr lang="en-US" sz="2200" u="sng" dirty="0" smtClean="0"/>
          </a:p>
          <a:p>
            <a:pPr marL="0" indent="0">
              <a:buNone/>
            </a:pPr>
            <a:endParaRPr lang="en-US" sz="2200" u="sng" dirty="0" smtClean="0"/>
          </a:p>
          <a:p>
            <a:endParaRPr lang="en-US" dirty="0"/>
          </a:p>
        </p:txBody>
      </p:sp>
      <p:pic>
        <p:nvPicPr>
          <p:cNvPr id="4" name="Picture 3" descr="220px-Flower-Power_B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547" y="2406316"/>
            <a:ext cx="1923304" cy="2524625"/>
          </a:xfrm>
          <a:prstGeom prst="rect">
            <a:avLst/>
          </a:prstGeom>
        </p:spPr>
      </p:pic>
      <p:pic>
        <p:nvPicPr>
          <p:cNvPr id="5" name="Picture 4" descr="250px-Woodstock_pos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824" y="1729074"/>
            <a:ext cx="2218629" cy="3201867"/>
          </a:xfrm>
          <a:prstGeom prst="rect">
            <a:avLst/>
          </a:prstGeom>
        </p:spPr>
      </p:pic>
      <p:pic>
        <p:nvPicPr>
          <p:cNvPr id="6" name="Picture 5" descr="tumblr_m2i4huLF771rryme5o1_5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547" y="433753"/>
            <a:ext cx="1944217" cy="1705194"/>
          </a:xfrm>
          <a:prstGeom prst="rect">
            <a:avLst/>
          </a:prstGeom>
        </p:spPr>
      </p:pic>
      <p:pic>
        <p:nvPicPr>
          <p:cNvPr id="7" name="Afbeelding 6" descr="Schermafbeelding 2018-05-17 om 17.09.4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27" y="5091411"/>
            <a:ext cx="2417926" cy="16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8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Dansen en uit je dak..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868947" y="1791368"/>
            <a:ext cx="493375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2"/>
              </a:rPr>
              <a:t>https://www.youtube.com/watch?v=RuSUpqdYV-</a:t>
            </a:r>
            <a:r>
              <a:rPr lang="nl-NL" dirty="0" smtClean="0">
                <a:hlinkClick r:id="rId2"/>
              </a:rPr>
              <a:t>I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 descr="Schermafbeelding 2018-05-17 om 17.11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2753"/>
            <a:ext cx="3535947" cy="3552825"/>
          </a:xfrm>
          <a:prstGeom prst="rect">
            <a:avLst/>
          </a:prstGeom>
        </p:spPr>
      </p:pic>
      <p:pic>
        <p:nvPicPr>
          <p:cNvPr id="6" name="Afbeelding 5" descr="Schermafbeelding 2018-05-17 om 17.12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63" y="2382752"/>
            <a:ext cx="4834343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5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WHITE RABBIT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975895" y="1684421"/>
            <a:ext cx="562414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Jefferson Airplane -White Rabbit-</a:t>
            </a:r>
          </a:p>
          <a:p>
            <a:r>
              <a:rPr lang="en-US" u="sng" dirty="0">
                <a:hlinkClick r:id="rId2"/>
              </a:rPr>
              <a:t>https://www.youtube.com/watch?v=WANNqr-</a:t>
            </a:r>
            <a:r>
              <a:rPr lang="en-US" u="sng" dirty="0" smtClean="0">
                <a:hlinkClick r:id="rId2"/>
              </a:rPr>
              <a:t>vcx0</a:t>
            </a:r>
            <a:endParaRPr lang="en-US" u="sng" dirty="0" smtClean="0"/>
          </a:p>
          <a:p>
            <a:endParaRPr lang="en-US" u="sng" dirty="0"/>
          </a:p>
          <a:p>
            <a:r>
              <a:rPr lang="en-US" sz="1400" dirty="0"/>
              <a:t>One pill makes you larger, and one pill makes you small</a:t>
            </a:r>
            <a:br>
              <a:rPr lang="en-US" sz="1400" dirty="0"/>
            </a:br>
            <a:r>
              <a:rPr lang="en-US" sz="1400" dirty="0"/>
              <a:t>And the ones that mother gives you, don't do anything at all</a:t>
            </a:r>
          </a:p>
          <a:p>
            <a:endParaRPr lang="en-US" sz="1400" dirty="0" smtClean="0"/>
          </a:p>
          <a:p>
            <a:r>
              <a:rPr lang="en-US" sz="1400" dirty="0" smtClean="0"/>
              <a:t>Go </a:t>
            </a:r>
            <a:r>
              <a:rPr lang="en-US" sz="1400" dirty="0"/>
              <a:t>ask Alice, when she's ten feet tall</a:t>
            </a:r>
          </a:p>
          <a:p>
            <a:endParaRPr lang="en-US" sz="1400" dirty="0" smtClean="0"/>
          </a:p>
          <a:p>
            <a:r>
              <a:rPr lang="en-US" sz="1400" dirty="0" smtClean="0"/>
              <a:t>And </a:t>
            </a:r>
            <a:r>
              <a:rPr lang="en-US" sz="1400" dirty="0"/>
              <a:t>if you go chasing rabbits, and you know you're going to fall</a:t>
            </a:r>
            <a:br>
              <a:rPr lang="en-US" sz="1400" dirty="0"/>
            </a:br>
            <a:r>
              <a:rPr lang="en-US" sz="1400" dirty="0"/>
              <a:t>Tell '</a:t>
            </a:r>
            <a:r>
              <a:rPr lang="en-US" sz="1400" dirty="0" err="1"/>
              <a:t>em</a:t>
            </a:r>
            <a:r>
              <a:rPr lang="en-US" sz="1400" dirty="0"/>
              <a:t> a hookah-smoking caterpillar has given you the call</a:t>
            </a:r>
          </a:p>
          <a:p>
            <a:endParaRPr lang="en-US" sz="1400" dirty="0" smtClean="0"/>
          </a:p>
          <a:p>
            <a:r>
              <a:rPr lang="en-US" sz="1400" dirty="0" smtClean="0"/>
              <a:t>And </a:t>
            </a:r>
            <a:r>
              <a:rPr lang="en-US" sz="1400" dirty="0"/>
              <a:t>call Alice, when she was just small</a:t>
            </a:r>
          </a:p>
          <a:p>
            <a:r>
              <a:rPr lang="en-US" sz="1400" dirty="0"/>
              <a:t>When the men on the chessboard get up and tell you where to go</a:t>
            </a:r>
            <a:br>
              <a:rPr lang="en-US" sz="1400" dirty="0"/>
            </a:br>
            <a:r>
              <a:rPr lang="en-US" sz="1400" dirty="0"/>
              <a:t>And you've just had some kind of mushroom, and your mind is moving low</a:t>
            </a:r>
          </a:p>
          <a:p>
            <a:endParaRPr lang="en-US" sz="1400" dirty="0" smtClean="0"/>
          </a:p>
          <a:p>
            <a:r>
              <a:rPr lang="en-US" sz="1400" dirty="0" smtClean="0"/>
              <a:t>Go </a:t>
            </a:r>
            <a:r>
              <a:rPr lang="en-US" sz="1400" dirty="0"/>
              <a:t>ask Alice, I think she'll know</a:t>
            </a:r>
          </a:p>
          <a:p>
            <a:r>
              <a:rPr lang="en-US" sz="1400" dirty="0"/>
              <a:t>When logic and proportion have fallen sloppy dead</a:t>
            </a:r>
            <a:br>
              <a:rPr lang="en-US" sz="1400" dirty="0"/>
            </a:br>
            <a:r>
              <a:rPr lang="en-US" sz="1400" dirty="0"/>
              <a:t>And the white knight is talking backwards</a:t>
            </a:r>
            <a:br>
              <a:rPr lang="en-US" sz="1400" dirty="0"/>
            </a:br>
            <a:r>
              <a:rPr lang="en-US" sz="1400" dirty="0"/>
              <a:t>And the red queen's off with her head</a:t>
            </a:r>
            <a:br>
              <a:rPr lang="en-US" sz="1400" dirty="0"/>
            </a:br>
            <a:r>
              <a:rPr lang="en-US" sz="1400" dirty="0"/>
              <a:t>Remember what the dormouse said</a:t>
            </a:r>
            <a:br>
              <a:rPr lang="en-US" sz="1400" dirty="0"/>
            </a:br>
            <a:r>
              <a:rPr lang="en-US" sz="1400" dirty="0"/>
              <a:t>Feed your head, feed your head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7445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212" y="274638"/>
            <a:ext cx="8498588" cy="1143000"/>
          </a:xfrm>
        </p:spPr>
        <p:txBody>
          <a:bodyPr/>
          <a:lstStyle/>
          <a:p>
            <a:pPr algn="l"/>
            <a:r>
              <a:rPr lang="nl-NL" dirty="0" smtClean="0"/>
              <a:t>Woodstock</a:t>
            </a:r>
            <a:endParaRPr lang="nl-NL" dirty="0"/>
          </a:p>
        </p:txBody>
      </p:sp>
      <p:pic>
        <p:nvPicPr>
          <p:cNvPr id="4" name="Tijdelijke aanduiding voor inhoud 3" descr="wood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3" b="15243"/>
          <a:stretch>
            <a:fillRect/>
          </a:stretch>
        </p:blipFill>
        <p:spPr>
          <a:xfrm>
            <a:off x="187158" y="2446421"/>
            <a:ext cx="2772854" cy="1870380"/>
          </a:xfrm>
        </p:spPr>
      </p:pic>
      <p:pic>
        <p:nvPicPr>
          <p:cNvPr id="5" name="Afbeelding 4" descr="woodstock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0527"/>
            <a:ext cx="2840112" cy="2641972"/>
          </a:xfrm>
          <a:prstGeom prst="rect">
            <a:avLst/>
          </a:prstGeom>
        </p:spPr>
      </p:pic>
      <p:pic>
        <p:nvPicPr>
          <p:cNvPr id="6" name="Afbeelding 5" descr="Woodsto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2" y="4484763"/>
            <a:ext cx="2771800" cy="2100848"/>
          </a:xfrm>
          <a:prstGeom prst="rect">
            <a:avLst/>
          </a:prstGeom>
        </p:spPr>
      </p:pic>
      <p:pic>
        <p:nvPicPr>
          <p:cNvPr id="7" name="Afbeelding 6" descr="woodstock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38" y="3095446"/>
            <a:ext cx="3079246" cy="2524625"/>
          </a:xfrm>
          <a:prstGeom prst="rect">
            <a:avLst/>
          </a:prstGeom>
        </p:spPr>
      </p:pic>
      <p:pic>
        <p:nvPicPr>
          <p:cNvPr id="8" name="Afbeelding 7" descr="woodstock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24" y="1066161"/>
            <a:ext cx="2772854" cy="1816338"/>
          </a:xfrm>
          <a:prstGeom prst="rect">
            <a:avLst/>
          </a:prstGeom>
        </p:spPr>
      </p:pic>
      <p:pic>
        <p:nvPicPr>
          <p:cNvPr id="9" name="Afbeelding 8" descr="woodstock6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97" y="3001176"/>
            <a:ext cx="2451476" cy="1798778"/>
          </a:xfrm>
          <a:prstGeom prst="rect">
            <a:avLst/>
          </a:prstGeom>
        </p:spPr>
      </p:pic>
      <p:pic>
        <p:nvPicPr>
          <p:cNvPr id="10" name="Afbeelding 9" descr="Woodstock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98" y="4922176"/>
            <a:ext cx="2451476" cy="176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1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Free </a:t>
            </a:r>
            <a:r>
              <a:rPr lang="nl-NL" dirty="0" err="1" smtClean="0"/>
              <a:t>your</a:t>
            </a:r>
            <a:r>
              <a:rPr lang="nl-NL" dirty="0" smtClean="0"/>
              <a:t> mind </a:t>
            </a:r>
            <a:r>
              <a:rPr lang="nl-NL" dirty="0" err="1" smtClean="0"/>
              <a:t>and</a:t>
            </a:r>
            <a:r>
              <a:rPr lang="nl-NL" dirty="0" smtClean="0"/>
              <a:t> the rest </a:t>
            </a:r>
            <a:r>
              <a:rPr lang="nl-NL" dirty="0" err="1" smtClean="0"/>
              <a:t>will</a:t>
            </a:r>
            <a:r>
              <a:rPr lang="nl-NL" dirty="0" smtClean="0"/>
              <a:t> follow....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Inspiratiebronnen eind jaren ‘60</a:t>
            </a:r>
          </a:p>
          <a:p>
            <a:endParaRPr lang="nl-NL" dirty="0"/>
          </a:p>
          <a:p>
            <a:pPr lvl="6"/>
            <a:r>
              <a:rPr lang="nl-NL" dirty="0" smtClean="0"/>
              <a:t>Drugs</a:t>
            </a:r>
          </a:p>
          <a:p>
            <a:pPr lvl="6"/>
            <a:r>
              <a:rPr lang="nl-NL" dirty="0" smtClean="0"/>
              <a:t>Oosterse mystiek</a:t>
            </a:r>
          </a:p>
          <a:p>
            <a:pPr lvl="6"/>
            <a:r>
              <a:rPr lang="nl-NL" dirty="0" smtClean="0"/>
              <a:t>Politieke stellingname</a:t>
            </a:r>
          </a:p>
          <a:p>
            <a:pPr lvl="6"/>
            <a:r>
              <a:rPr lang="nl-NL" dirty="0" smtClean="0"/>
              <a:t>Sound en (aparte) instrumenten (experimenteren)</a:t>
            </a:r>
          </a:p>
          <a:p>
            <a:pPr lvl="6"/>
            <a:endParaRPr lang="nl-NL" dirty="0"/>
          </a:p>
        </p:txBody>
      </p:sp>
      <p:pic>
        <p:nvPicPr>
          <p:cNvPr id="4" name="Afbeelding 3" descr="784864bf3d679a94312aee70a73f6555aGlwcGllcy5qcGc=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7" y="3573016"/>
            <a:ext cx="2834104" cy="2476763"/>
          </a:xfrm>
          <a:prstGeom prst="rect">
            <a:avLst/>
          </a:prstGeom>
        </p:spPr>
      </p:pic>
      <p:pic>
        <p:nvPicPr>
          <p:cNvPr id="5" name="Afbeelding 4" descr="bhagw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42" y="4653136"/>
            <a:ext cx="3158728" cy="1448048"/>
          </a:xfrm>
          <a:prstGeom prst="rect">
            <a:avLst/>
          </a:prstGeom>
        </p:spPr>
      </p:pic>
      <p:pic>
        <p:nvPicPr>
          <p:cNvPr id="6" name="Afbeelding 5" descr="vietnam-war-prote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37" y="1268760"/>
            <a:ext cx="2311056" cy="2304256"/>
          </a:xfrm>
          <a:prstGeom prst="rect">
            <a:avLst/>
          </a:prstGeom>
        </p:spPr>
      </p:pic>
      <p:pic>
        <p:nvPicPr>
          <p:cNvPr id="7" name="Afbeelding 6" descr="Klassiekesynthesiz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75" y="4562784"/>
            <a:ext cx="2171218" cy="15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4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 smtClean="0"/>
              <a:t>    </a:t>
            </a:r>
            <a:r>
              <a:rPr lang="nl-NL" b="1" dirty="0" smtClean="0"/>
              <a:t>SITAR</a:t>
            </a:r>
            <a:endParaRPr lang="nl-NL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895684" y="1778000"/>
            <a:ext cx="48895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Amazing</a:t>
            </a:r>
            <a:r>
              <a:rPr lang="nl-NL" b="1" dirty="0"/>
              <a:t> Sitar </a:t>
            </a:r>
            <a:r>
              <a:rPr lang="nl-NL" b="1" dirty="0" err="1" smtClean="0"/>
              <a:t>Player</a:t>
            </a:r>
            <a:endParaRPr lang="nl-NL" b="1" dirty="0" smtClean="0"/>
          </a:p>
          <a:p>
            <a:endParaRPr lang="nl-NL" dirty="0"/>
          </a:p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hTPxqUtlLdo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785251" y="151863"/>
            <a:ext cx="3243133" cy="6340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 smtClean="0"/>
          </a:p>
          <a:p>
            <a:endParaRPr lang="nl-NL" sz="1400" dirty="0"/>
          </a:p>
          <a:p>
            <a:endParaRPr lang="nl-NL" sz="1400" dirty="0" smtClean="0"/>
          </a:p>
          <a:p>
            <a:endParaRPr lang="nl-NL" sz="1400" dirty="0"/>
          </a:p>
          <a:p>
            <a:endParaRPr lang="nl-NL" sz="1400" dirty="0" smtClean="0"/>
          </a:p>
          <a:p>
            <a:endParaRPr lang="nl-NL" sz="1400" dirty="0"/>
          </a:p>
          <a:p>
            <a:endParaRPr lang="nl-NL" sz="1400" dirty="0" smtClean="0"/>
          </a:p>
          <a:p>
            <a:endParaRPr lang="nl-NL" sz="1400" dirty="0"/>
          </a:p>
          <a:p>
            <a:endParaRPr lang="nl-NL" sz="1400" dirty="0" smtClean="0"/>
          </a:p>
          <a:p>
            <a:r>
              <a:rPr lang="nl-NL" sz="1400" dirty="0" smtClean="0"/>
              <a:t>Een </a:t>
            </a:r>
            <a:r>
              <a:rPr lang="nl-NL" sz="1400" dirty="0"/>
              <a:t>sitar is een</a:t>
            </a:r>
            <a:r>
              <a:rPr lang="nl-NL" sz="1400" b="1" dirty="0"/>
              <a:t> snaarinstrument </a:t>
            </a:r>
            <a:r>
              <a:rPr lang="nl-NL" sz="1400" dirty="0"/>
              <a:t>uit </a:t>
            </a:r>
            <a:r>
              <a:rPr lang="nl-NL" sz="1400" b="1" dirty="0"/>
              <a:t>Noord-India </a:t>
            </a:r>
            <a:r>
              <a:rPr lang="nl-NL" sz="1400" dirty="0"/>
              <a:t>met een zeer typerende klank. Het instrument heeft behalve vier melodiesnaren en drie ritmesnaren (</a:t>
            </a:r>
            <a:r>
              <a:rPr lang="nl-NL" sz="1400" dirty="0" err="1"/>
              <a:t>chikari</a:t>
            </a:r>
            <a:r>
              <a:rPr lang="nl-NL" sz="1400" dirty="0"/>
              <a:t>), ook elf tot veertien resonantiesnaren (</a:t>
            </a:r>
            <a:r>
              <a:rPr lang="nl-NL" sz="1400" dirty="0" err="1"/>
              <a:t>tarafs</a:t>
            </a:r>
            <a:r>
              <a:rPr lang="nl-NL" sz="1400" dirty="0"/>
              <a:t>). De resonantiesnaren worden gestemd in de toonladder van de betreffende </a:t>
            </a:r>
            <a:r>
              <a:rPr lang="nl-NL" sz="1400" dirty="0" err="1"/>
              <a:t>raga</a:t>
            </a:r>
            <a:r>
              <a:rPr lang="nl-NL" sz="1400" dirty="0"/>
              <a:t>. De sitar komt traditioneel uit de Hindoestaanse muziek van Noord</a:t>
            </a:r>
            <a:r>
              <a:rPr lang="nl-NL" sz="1400" dirty="0" smtClean="0"/>
              <a:t>-</a:t>
            </a:r>
          </a:p>
          <a:p>
            <a:r>
              <a:rPr lang="nl-NL" sz="1400" dirty="0" smtClean="0"/>
              <a:t>..</a:t>
            </a:r>
            <a:endParaRPr lang="nl-NL" sz="1400" dirty="0"/>
          </a:p>
          <a:p>
            <a:endParaRPr lang="nl-NL" sz="1400" dirty="0"/>
          </a:p>
          <a:p>
            <a:r>
              <a:rPr lang="nl-NL" sz="1400" dirty="0"/>
              <a:t>Het instrument kreeg in de jaren zestig bekendheid in het Westen door de vele optredens van </a:t>
            </a:r>
            <a:r>
              <a:rPr lang="nl-NL" sz="1400" dirty="0" err="1"/>
              <a:t>Ravi</a:t>
            </a:r>
            <a:r>
              <a:rPr lang="nl-NL" sz="1400" dirty="0"/>
              <a:t> </a:t>
            </a:r>
            <a:r>
              <a:rPr lang="nl-NL" sz="1400" dirty="0" err="1"/>
              <a:t>Shankar</a:t>
            </a:r>
            <a:r>
              <a:rPr lang="nl-NL" sz="1400" dirty="0"/>
              <a:t>, zoals tijdens het bekende Bangladesh concert in Amerika. Daarnaast gebruikten The </a:t>
            </a:r>
            <a:r>
              <a:rPr lang="nl-NL" sz="1400" b="1" dirty="0" err="1" smtClean="0"/>
              <a:t>Beatles</a:t>
            </a:r>
            <a:r>
              <a:rPr lang="nl-NL" sz="1400" dirty="0" smtClean="0"/>
              <a:t> </a:t>
            </a:r>
            <a:r>
              <a:rPr lang="nl-NL" sz="1400" dirty="0"/>
              <a:t>en andere popgroepen het instrument een aantal malen in hun nummers. </a:t>
            </a:r>
          </a:p>
        </p:txBody>
      </p:sp>
      <p:pic>
        <p:nvPicPr>
          <p:cNvPr id="7" name="Afbeelding 6" descr="Schermafbeelding 2018-05-17 om 17.25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51" y="312034"/>
            <a:ext cx="2957034" cy="1465966"/>
          </a:xfrm>
          <a:prstGeom prst="rect">
            <a:avLst/>
          </a:prstGeom>
        </p:spPr>
      </p:pic>
      <p:pic>
        <p:nvPicPr>
          <p:cNvPr id="8" name="Afbeelding 7" descr="Schermafbeelding 2018-05-17 om 17.27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91" y="3128415"/>
            <a:ext cx="4551806" cy="32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6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INSPIRATIE VOOR BEATLES</a:t>
            </a:r>
            <a:endParaRPr lang="nl-NL" dirty="0"/>
          </a:p>
        </p:txBody>
      </p:sp>
      <p:pic>
        <p:nvPicPr>
          <p:cNvPr id="3" name="Afbeelding 2" descr="Schermafbeelding 2018-05-17 om 17.28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64" y="1304986"/>
            <a:ext cx="5575300" cy="49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0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347</Words>
  <Application>Microsoft Macintosh PowerPoint</Application>
  <PresentationFormat>Diavoorstelling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Hippies</vt:lpstr>
      <vt:lpstr>Flower power: ontstaat in Amerika</vt:lpstr>
      <vt:lpstr>Love and Peace</vt:lpstr>
      <vt:lpstr>Dansen en uit je dak..</vt:lpstr>
      <vt:lpstr>WHITE RABBIT</vt:lpstr>
      <vt:lpstr>Woodstock</vt:lpstr>
      <vt:lpstr>Free your mind and the rest will follow....</vt:lpstr>
      <vt:lpstr>    SITAR</vt:lpstr>
      <vt:lpstr>INSPIRATIE VOOR BEATLES</vt:lpstr>
      <vt:lpstr>Protest</vt:lpstr>
      <vt:lpstr>PROTEST TEGEN OORLOG VIETNAM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Hippies and Soul</dc:title>
  <dc:creator>ATC</dc:creator>
  <cp:lastModifiedBy>Gebruiker</cp:lastModifiedBy>
  <cp:revision>25</cp:revision>
  <dcterms:created xsi:type="dcterms:W3CDTF">2015-09-13T10:10:17Z</dcterms:created>
  <dcterms:modified xsi:type="dcterms:W3CDTF">2018-05-17T15:39:55Z</dcterms:modified>
</cp:coreProperties>
</file>